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4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60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47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51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99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41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36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13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24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88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91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BF2-47B5-49F4-8372-40C7E5E6D0E5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84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5EBF2-47B5-49F4-8372-40C7E5E6D0E5}" type="datetimeFigureOut">
              <a:rPr lang="tr-TR" smtClean="0"/>
              <a:t>18.12.2015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8F90-8920-4DC5-AD27-6BB7396B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042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54" y="2691786"/>
            <a:ext cx="5457292" cy="14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6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"/>
            <a:ext cx="12192000" cy="68429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Elektronik tesisimizi kurduk. </a:t>
            </a:r>
            <a:endParaRPr lang="tr-TR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60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Mevcut fabrika binamıza taşındık. </a:t>
            </a:r>
            <a:endParaRPr lang="tr-TR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19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Sektörde 30. yılımızı kutladık. </a:t>
            </a:r>
            <a:endParaRPr lang="tr-TR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40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ERP sistemi ile birimler arası </a:t>
            </a:r>
            <a:r>
              <a:rPr lang="tr-TR" sz="40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entegrasyonu sağladık</a:t>
            </a:r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. </a:t>
            </a:r>
            <a:endParaRPr lang="tr-TR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92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Yeni fabrikamızın temellerini attık. </a:t>
            </a:r>
            <a:endParaRPr lang="tr-TR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05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12192000" cy="6842993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0" y="522052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Aydınlatma Laboratuvarımız </a:t>
            </a:r>
          </a:p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TÜRKAK tarafından akredite edildi.</a:t>
            </a:r>
            <a:endParaRPr lang="tr-TR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22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9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Kuruluşumuzun ilk yılı…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8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7"/>
            <a:ext cx="12192000" cy="684299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24040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İlk üretime geçtiğimiz yıllar. </a:t>
            </a:r>
          </a:p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Balast üretimi ile başladık. 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7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12192000" cy="684299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Metal işleme tesisini kurduk. 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0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19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</a:rPr>
              <a:t>ISO 9001 kalite sistemine geçiş yaptık. 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59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"/>
            <a:ext cx="12192000" cy="68429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solidFill>
                  <a:schemeClr val="bg1"/>
                </a:solidFill>
              </a:rPr>
              <a:t>Plastik </a:t>
            </a:r>
            <a:r>
              <a:rPr lang="tr-TR" sz="4000" dirty="0" smtClean="0">
                <a:solidFill>
                  <a:schemeClr val="bg1"/>
                </a:solidFill>
              </a:rPr>
              <a:t>enjeksiyon üretimine başladık.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7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İlk ihracatımızı gerçekleştirdik. </a:t>
            </a:r>
          </a:p>
        </p:txBody>
      </p:sp>
    </p:spTree>
    <p:extLst>
      <p:ext uri="{BB962C8B-B14F-4D97-AF65-F5344CB8AC3E}">
        <p14:creationId xmlns:p14="http://schemas.microsoft.com/office/powerpoint/2010/main" val="800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Atina Olimpiyatlarını aydınlattık. </a:t>
            </a:r>
            <a:endParaRPr lang="tr-TR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552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Lojistik merkezimizi kurduk. </a:t>
            </a:r>
            <a:endParaRPr lang="tr-TR" sz="4000" dirty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499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78</Words>
  <Application>Microsoft Office PowerPoint</Application>
  <PresentationFormat>Geniş ekran</PresentationFormat>
  <Paragraphs>16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vedat</dc:creator>
  <cp:lastModifiedBy>vedat</cp:lastModifiedBy>
  <cp:revision>6</cp:revision>
  <dcterms:created xsi:type="dcterms:W3CDTF">2015-12-15T10:52:27Z</dcterms:created>
  <dcterms:modified xsi:type="dcterms:W3CDTF">2015-12-18T05:59:20Z</dcterms:modified>
</cp:coreProperties>
</file>