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76" r:id="rId6"/>
    <p:sldId id="263" r:id="rId7"/>
    <p:sldId id="262" r:id="rId8"/>
    <p:sldId id="275" r:id="rId9"/>
    <p:sldId id="270" r:id="rId10"/>
    <p:sldId id="278" r:id="rId11"/>
    <p:sldId id="261" r:id="rId12"/>
    <p:sldId id="260" r:id="rId13"/>
    <p:sldId id="271" r:id="rId14"/>
    <p:sldId id="264" r:id="rId15"/>
    <p:sldId id="265" r:id="rId16"/>
    <p:sldId id="266" r:id="rId17"/>
    <p:sldId id="267" r:id="rId18"/>
    <p:sldId id="277" r:id="rId19"/>
    <p:sldId id="268" r:id="rId20"/>
    <p:sldId id="272" r:id="rId21"/>
    <p:sldId id="273" r:id="rId22"/>
    <p:sldId id="274" r:id="rId23"/>
  </p:sldIdLst>
  <p:sldSz cx="12192000" cy="6858000"/>
  <p:notesSz cx="6858000" cy="9144000"/>
  <p:photoAlbum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504" y="12"/>
      </p:cViewPr>
      <p:guideLst>
        <p:guide orient="horz" pos="2160"/>
        <p:guide orient="horz" pos="40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48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898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754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35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711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396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073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869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66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21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272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847D3-D7E6-438B-AB14-579D99D4B035}" type="datetimeFigureOut">
              <a:rPr lang="tr-TR" smtClean="0"/>
              <a:t>19.12.2015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76BF-809C-404E-8CC0-5E40CEF50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5174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54" y="2691786"/>
            <a:ext cx="5457292" cy="147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53800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Türk </a:t>
            </a:r>
            <a:r>
              <a:rPr lang="tr-TR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Akreditasyon Kurumu tarafından </a:t>
            </a:r>
            <a:endParaRPr lang="tr-TR" sz="40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akredite </a:t>
            </a:r>
            <a:r>
              <a:rPr lang="tr-TR" sz="40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olan laboratuvarımız ile </a:t>
            </a:r>
            <a:endParaRPr lang="tr-TR" sz="40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tüm </a:t>
            </a:r>
            <a:r>
              <a:rPr lang="tr-TR" sz="40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ürünlerini belgelendirmekteyiz. </a:t>
            </a:r>
            <a:endParaRPr lang="tr-TR" sz="40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39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153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Kanban</a:t>
            </a:r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ve 5S gibi tekniklerle </a:t>
            </a:r>
          </a:p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verimlilik çalışmalarını yürütmekteyiz.</a:t>
            </a:r>
          </a:p>
        </p:txBody>
      </p:sp>
    </p:spTree>
    <p:extLst>
      <p:ext uri="{BB962C8B-B14F-4D97-AF65-F5344CB8AC3E}">
        <p14:creationId xmlns:p14="http://schemas.microsoft.com/office/powerpoint/2010/main" val="40937146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15356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Elektronik üretim bölümümüzde yeni teknoloji LED ile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&amp; elektronik entegrasyonunu sağlamaktayız.</a:t>
            </a:r>
          </a:p>
        </p:txBody>
      </p:sp>
    </p:spTree>
    <p:extLst>
      <p:ext uri="{BB962C8B-B14F-4D97-AF65-F5344CB8AC3E}">
        <p14:creationId xmlns:p14="http://schemas.microsoft.com/office/powerpoint/2010/main" val="3998094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Bütünsel tasarruf yaklaşımı ile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mekanlara özel projelendirme ve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tasarım hizmeti sunmaktayız. </a:t>
            </a:r>
          </a:p>
        </p:txBody>
      </p:sp>
    </p:spTree>
    <p:extLst>
      <p:ext uri="{BB962C8B-B14F-4D97-AF65-F5344CB8AC3E}">
        <p14:creationId xmlns:p14="http://schemas.microsoft.com/office/powerpoint/2010/main" val="2019066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kurumsal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192000" cy="685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3000 çeşit ürün grubumuzda,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Dış Mekan Aydınlatma, İç Mekan Aydınlatma, Endüstriyel Aydınlatma, Ekipmanlar ve Lambalar bulunmaktadır. </a:t>
            </a:r>
          </a:p>
        </p:txBody>
      </p:sp>
    </p:spTree>
    <p:extLst>
      <p:ext uri="{BB962C8B-B14F-4D97-AF65-F5344CB8AC3E}">
        <p14:creationId xmlns:p14="http://schemas.microsoft.com/office/powerpoint/2010/main" val="2902727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Dış Mekan Aydınlatma Armatürleri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Yol, Cadde ve Sokak Armatürleri / Projektörler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Park ve Bahçe Armatürleri</a:t>
            </a:r>
          </a:p>
        </p:txBody>
      </p:sp>
    </p:spTree>
    <p:extLst>
      <p:ext uri="{BB962C8B-B14F-4D97-AF65-F5344CB8AC3E}">
        <p14:creationId xmlns:p14="http://schemas.microsoft.com/office/powerpoint/2010/main" val="4011919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İç Mekan Aydınlatma Armatürleri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Ofis Armatürleri / Mağaza ve Vitrin Armatürleri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Acil Aydınlatma ve Yönlendirme Armatürleri</a:t>
            </a:r>
          </a:p>
        </p:txBody>
      </p:sp>
    </p:spTree>
    <p:extLst>
      <p:ext uri="{BB962C8B-B14F-4D97-AF65-F5344CB8AC3E}">
        <p14:creationId xmlns:p14="http://schemas.microsoft.com/office/powerpoint/2010/main" val="6165958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Endüstriyel Aydınlatma Armatürleri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Yüksek Tavan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Armatürleri /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Atölye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Armatürleri</a:t>
            </a:r>
          </a:p>
          <a:p>
            <a:pPr algn="ctr"/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Kanopi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Armatürler / 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Etanj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Armatürler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06615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10"/>
            <a:ext cx="12192000" cy="6842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Lambalar</a:t>
            </a:r>
          </a:p>
        </p:txBody>
      </p:sp>
    </p:spTree>
    <p:extLst>
      <p:ext uri="{BB962C8B-B14F-4D97-AF65-F5344CB8AC3E}">
        <p14:creationId xmlns:p14="http://schemas.microsoft.com/office/powerpoint/2010/main" val="50875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Metin kutusu 2"/>
          <p:cNvSpPr txBox="1"/>
          <p:nvPr/>
        </p:nvSpPr>
        <p:spPr>
          <a:xfrm>
            <a:off x="0" y="524040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</a:rPr>
              <a:t>Ekipmanlar</a:t>
            </a:r>
            <a:r>
              <a:rPr lang="tr-TR" sz="4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</a:rPr>
              <a:t>LED Sürücüler / Acil Durum Aydınlatma Ünitesi</a:t>
            </a: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370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836752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34 yıl önce kurulduk. </a:t>
            </a:r>
          </a:p>
        </p:txBody>
      </p:sp>
    </p:spTree>
    <p:extLst>
      <p:ext uri="{BB962C8B-B14F-4D97-AF65-F5344CB8AC3E}">
        <p14:creationId xmlns:p14="http://schemas.microsoft.com/office/powerpoint/2010/main" val="3756948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Üniversitelerle işbirliği kapsamında,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Kocaeli Üniversitesi ve Yıldız Teknik Üniversitesi’ 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nde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aydınlatma laboratuvarları kurmuş olup, gençlerin geleceğine yatırım yapmaktayız. </a:t>
            </a:r>
          </a:p>
        </p:txBody>
      </p:sp>
    </p:spTree>
    <p:extLst>
      <p:ext uri="{BB962C8B-B14F-4D97-AF65-F5344CB8AC3E}">
        <p14:creationId xmlns:p14="http://schemas.microsoft.com/office/powerpoint/2010/main" val="1111004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784229"/>
            <a:ext cx="1219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Pelsan Aydınlatma Management </a:t>
            </a:r>
            <a:r>
              <a:rPr lang="tr-TR" sz="32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Trainee</a:t>
            </a:r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Programı (PMTP) 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ile öğrencilere  Pelsan ışığı altında iş ve staj olanakları sunarak, öğrencileri profesyonel hayata hazırlamaktayız.</a:t>
            </a:r>
          </a:p>
        </p:txBody>
      </p:sp>
    </p:spTree>
    <p:extLst>
      <p:ext uri="{BB962C8B-B14F-4D97-AF65-F5344CB8AC3E}">
        <p14:creationId xmlns:p14="http://schemas.microsoft.com/office/powerpoint/2010/main" val="2239796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2016 yılı ilk çeyreğinde,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sektördeki tüm dinamikleri değiştireceğine inandığımız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Pelsan </a:t>
            </a:r>
            <a:r>
              <a:rPr lang="tr-TR" sz="3200" b="1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Aydınlatma’nın</a:t>
            </a:r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yeni fabrikasına taşınmayı planlamaktayız. </a:t>
            </a:r>
          </a:p>
        </p:txBody>
      </p:sp>
    </p:spTree>
    <p:extLst>
      <p:ext uri="{BB962C8B-B14F-4D97-AF65-F5344CB8AC3E}">
        <p14:creationId xmlns:p14="http://schemas.microsoft.com/office/powerpoint/2010/main" val="4222166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Üretim, ihracat ve istihdam rakamları ile aydınlatma sektöründe </a:t>
            </a:r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Türkiye’nin en büyük üreticilerinden biriyiz.</a:t>
            </a:r>
          </a:p>
        </p:txBody>
      </p:sp>
    </p:spTree>
    <p:extLst>
      <p:ext uri="{BB962C8B-B14F-4D97-AF65-F5344CB8AC3E}">
        <p14:creationId xmlns:p14="http://schemas.microsoft.com/office/powerpoint/2010/main" val="34167048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25.000m² kapalı alanda aydınlatma armatür ve ekipman üretimini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450 kişilik kadromuz ile gerçekleştirmekteyiz.</a:t>
            </a:r>
          </a:p>
        </p:txBody>
      </p:sp>
    </p:spTree>
    <p:extLst>
      <p:ext uri="{BB962C8B-B14F-4D97-AF65-F5344CB8AC3E}">
        <p14:creationId xmlns:p14="http://schemas.microsoft.com/office/powerpoint/2010/main" val="3648013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a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Kendi tesislerimizde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yılda 5 milyon aydınlatma armatürü üretmekteyiz. </a:t>
            </a:r>
          </a:p>
        </p:txBody>
      </p:sp>
    </p:spTree>
    <p:extLst>
      <p:ext uri="{BB962C8B-B14F-4D97-AF65-F5344CB8AC3E}">
        <p14:creationId xmlns:p14="http://schemas.microsoft.com/office/powerpoint/2010/main" val="904415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539978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Başta Avrupa olmak üzere </a:t>
            </a: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62 ülkeye ihracat gerçekleştirmekteyiz.</a:t>
            </a:r>
          </a:p>
        </p:txBody>
      </p:sp>
    </p:spTree>
    <p:extLst>
      <p:ext uri="{BB962C8B-B14F-4D97-AF65-F5344CB8AC3E}">
        <p14:creationId xmlns:p14="http://schemas.microsoft.com/office/powerpoint/2010/main" val="2260597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Türkiye’de 60 ilde bayi ağı,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zincir mağazalar, </a:t>
            </a:r>
            <a:r>
              <a:rPr lang="tr-TR" sz="3200" dirty="0" err="1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Tedaş</a:t>
            </a:r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 ve proje kanalı ile </a:t>
            </a:r>
          </a:p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ürünlerimizi müşterilerimize ulaştırmaktayız.</a:t>
            </a:r>
          </a:p>
        </p:txBody>
      </p:sp>
    </p:spTree>
    <p:extLst>
      <p:ext uri="{BB962C8B-B14F-4D97-AF65-F5344CB8AC3E}">
        <p14:creationId xmlns:p14="http://schemas.microsoft.com/office/powerpoint/2010/main" val="42894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a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-1" y="49073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AR-GE </a:t>
            </a:r>
            <a:r>
              <a:rPr lang="tr-TR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bölümümüzde çalışan güçlü mühendis kadromuz ile </a:t>
            </a:r>
            <a:endParaRPr lang="tr-TR" sz="3200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  <a:p>
            <a:pPr algn="ctr"/>
            <a:r>
              <a:rPr lang="tr-TR" sz="3200" b="1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</a:t>
            </a:r>
            <a:r>
              <a:rPr lang="tr-TR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alanında bilimsel çalışmalara imza atmaktayız.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0759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 descr="kurumsal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12192000" cy="6843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476" y="319460"/>
            <a:ext cx="3619047" cy="97777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0" y="490734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Optik</a:t>
            </a:r>
            <a:r>
              <a:rPr lang="tr-TR" sz="3200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, ısıl, mekanik ve elektriksel tasarımları kendi bünyemizde yapmakta, AR-GE çalışmalarımız ve gelişen LED teknolojisi ile birlikte </a:t>
            </a:r>
            <a:r>
              <a:rPr lang="tr-TR" sz="3200" b="1" dirty="0">
                <a:solidFill>
                  <a:schemeClr val="bg1"/>
                </a:solidFill>
                <a:effectLst>
                  <a:glow rad="469900">
                    <a:schemeClr val="tx1">
                      <a:alpha val="60000"/>
                    </a:schemeClr>
                  </a:glow>
                </a:effectLst>
              </a:rPr>
              <a:t>aydınlatma kriterlerine uygun armatürler tasarlamaktayız. </a:t>
            </a:r>
            <a:endParaRPr lang="tr-TR" sz="3200" b="1" dirty="0" smtClean="0">
              <a:solidFill>
                <a:schemeClr val="bg1"/>
              </a:solidFill>
              <a:effectLst>
                <a:glow rad="469900">
                  <a:schemeClr val="tx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93272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297</Words>
  <Application>Microsoft Office PowerPoint</Application>
  <PresentationFormat>Özel</PresentationFormat>
  <Paragraphs>44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vedat</dc:creator>
  <cp:lastModifiedBy>Banu ESİN</cp:lastModifiedBy>
  <cp:revision>7</cp:revision>
  <dcterms:created xsi:type="dcterms:W3CDTF">2015-12-17T08:57:43Z</dcterms:created>
  <dcterms:modified xsi:type="dcterms:W3CDTF">2015-12-19T21:14:17Z</dcterms:modified>
</cp:coreProperties>
</file>