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1" d="100"/>
          <a:sy n="41" d="100"/>
        </p:scale>
        <p:origin x="-8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0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47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51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99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41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36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13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2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88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1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84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EBF2-47B5-49F4-8372-40C7E5E6D0E5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04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first year </a:t>
            </a:r>
            <a:r>
              <a:rPr lang="tr-TR" sz="4000" dirty="0" smtClean="0">
                <a:solidFill>
                  <a:schemeClr val="bg1"/>
                </a:solidFill>
              </a:rPr>
              <a:t>o</a:t>
            </a:r>
            <a:r>
              <a:rPr lang="en-US" sz="4000" dirty="0" smtClean="0">
                <a:solidFill>
                  <a:schemeClr val="bg1"/>
                </a:solidFill>
              </a:rPr>
              <a:t>f our incorporation...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80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moved to our current factory building. </a:t>
            </a:r>
            <a:endParaRPr lang="en-US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194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celebrated our 30</a:t>
            </a:r>
            <a:r>
              <a:rPr lang="tr-TR" sz="4000" baseline="300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year </a:t>
            </a:r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n </a:t>
            </a:r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he industry. </a:t>
            </a:r>
            <a:endParaRPr lang="en-US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404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26171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achieved integration among </a:t>
            </a:r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he units </a:t>
            </a:r>
            <a:endParaRPr lang="tr-TR" sz="40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ith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he ERP system. </a:t>
            </a:r>
            <a:endParaRPr lang="en-US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22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laid foundations </a:t>
            </a:r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f our new factory. </a:t>
            </a:r>
            <a:endParaRPr lang="en-US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05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299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0" y="522052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</a:t>
            </a:r>
            <a:r>
              <a:rPr lang="en-US" sz="40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certify all of our lighting products with our laboratory accredited by Turkish Accreditation Institution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n-US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22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7"/>
            <a:ext cx="12192000" cy="684299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2404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Year that we started production for </a:t>
            </a:r>
            <a:r>
              <a:rPr lang="tr-TR" sz="4000" dirty="0" smtClean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he first time. </a:t>
            </a:r>
            <a:endParaRPr lang="tr-TR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 started ballast production.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73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299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 established metal processing plant.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07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 adopted ISO 9001 quality system.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9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 started plastic injection production</a:t>
            </a:r>
            <a:r>
              <a:rPr lang="tr-TR" sz="4000" dirty="0" smtClean="0">
                <a:solidFill>
                  <a:schemeClr val="bg1"/>
                </a:solidFill>
              </a:rPr>
              <a:t>.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6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performed our first export. </a:t>
            </a:r>
            <a:endParaRPr lang="tr-TR" sz="40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1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0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400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GB" dirty="0" smtClean="0"/>
              <a:t>We illuminated Olympic </a:t>
            </a:r>
            <a:r>
              <a:rPr lang="tr-TR" dirty="0" smtClean="0"/>
              <a:t>G</a:t>
            </a:r>
            <a:r>
              <a:rPr lang="en-GB" dirty="0" err="1" smtClean="0"/>
              <a:t>ames</a:t>
            </a:r>
            <a:r>
              <a:rPr lang="en-GB" dirty="0" smtClean="0"/>
              <a:t> in </a:t>
            </a:r>
            <a:r>
              <a:rPr lang="tr-TR" dirty="0" smtClean="0"/>
              <a:t>A</a:t>
            </a:r>
            <a:r>
              <a:rPr lang="en-GB" dirty="0" err="1" smtClean="0"/>
              <a:t>thens</a:t>
            </a:r>
            <a:r>
              <a:rPr lang="en-GB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1552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0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established our logistics centre.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499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We established our electronics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centre</a:t>
            </a:r>
            <a:r>
              <a:rPr lang="en-US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en-US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603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129</Words>
  <Application>Microsoft Office PowerPoint</Application>
  <PresentationFormat>Geniş ekran</PresentationFormat>
  <Paragraphs>16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vedat</dc:creator>
  <cp:lastModifiedBy>vedat</cp:lastModifiedBy>
  <cp:revision>14</cp:revision>
  <dcterms:created xsi:type="dcterms:W3CDTF">2015-12-15T10:52:27Z</dcterms:created>
  <dcterms:modified xsi:type="dcterms:W3CDTF">2015-12-21T02:08:00Z</dcterms:modified>
</cp:coreProperties>
</file>