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76" r:id="rId6"/>
    <p:sldId id="263" r:id="rId7"/>
    <p:sldId id="262" r:id="rId8"/>
    <p:sldId id="275" r:id="rId9"/>
    <p:sldId id="270" r:id="rId10"/>
    <p:sldId id="278" r:id="rId11"/>
    <p:sldId id="261" r:id="rId12"/>
    <p:sldId id="260" r:id="rId13"/>
    <p:sldId id="271" r:id="rId14"/>
    <p:sldId id="264" r:id="rId15"/>
    <p:sldId id="265" r:id="rId16"/>
    <p:sldId id="266" r:id="rId17"/>
    <p:sldId id="267" r:id="rId18"/>
    <p:sldId id="277" r:id="rId19"/>
    <p:sldId id="268" r:id="rId20"/>
    <p:sldId id="272" r:id="rId21"/>
    <p:sldId id="273" r:id="rId22"/>
    <p:sldId id="274" r:id="rId23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504" y="12"/>
      </p:cViewPr>
      <p:guideLst>
        <p:guide orient="horz" pos="2160"/>
        <p:guide orient="horz" pos="408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3DBE-EA28-4C02-AE2D-EF505554BD53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1C18-B5C6-4CE7-B547-D6A71DCC5E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1C18-B5C6-4CE7-B547-D6A71DCC5EC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48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9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5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35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11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9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7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69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6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21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72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174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4" y="2691786"/>
            <a:ext cx="5457292" cy="1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53800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certify all of our lighting products 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with </a:t>
            </a:r>
            <a:r>
              <a:rPr lang="en-US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laboratory accredited by Turkish Accreditation Institution. 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39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153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carry out efficiency studies 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with </a:t>
            </a:r>
            <a:r>
              <a:rPr lang="en-US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techniques such as </a:t>
            </a:r>
            <a:r>
              <a:rPr lang="en-US" sz="4000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kanban</a:t>
            </a:r>
            <a:r>
              <a:rPr lang="en-US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and 5S.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71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15356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At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electronics department,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ensure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lighting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&amp; electronic integration with new technology LED.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0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offer project and lighting design service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special for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venues with integrated saving approach.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066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urumsal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product range of 3000 varieties contains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Outdoor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Lighting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door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Lighting, Industrial Lighting,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Equipment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and Lamps.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72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Outdoor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Lighting</a:t>
            </a:r>
            <a:r>
              <a:rPr lang="tr-TR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Road, Avenue and Street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/ 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Floodlights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Park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and Garden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919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Indoor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Lighting</a:t>
            </a:r>
            <a:r>
              <a:rPr lang="tr-TR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Office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/ Store and Showcase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Emergency Lighting and Signage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595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Industrial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High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Bay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/ Workshop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Luminaries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Canopy Luminaries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/ 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Waterproof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Luminaries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66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Lamps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75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524040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chemeClr val="bg1"/>
                </a:solidFill>
              </a:rPr>
              <a:t>Equipment</a:t>
            </a:r>
            <a:r>
              <a:rPr lang="tr-TR" sz="4000" b="1" dirty="0" smtClean="0">
                <a:solidFill>
                  <a:schemeClr val="bg1"/>
                </a:solidFill>
              </a:rPr>
              <a:t> </a:t>
            </a:r>
            <a:endParaRPr lang="tr-TR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LED Drivers / Emergency Lighting Unit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were founded 34 years ago 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94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Under </a:t>
            </a:r>
            <a:r>
              <a:rPr lang="en-US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the cooperation with universities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</a:t>
            </a:r>
            <a:r>
              <a:rPr lang="en-US" sz="3200" spc="-5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ighting</a:t>
            </a:r>
            <a:r>
              <a:rPr lang="en-US" sz="3200" spc="-5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spc="-5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</a:t>
            </a:r>
            <a:r>
              <a:rPr lang="en-US" sz="3200" spc="-5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aboratories</a:t>
            </a:r>
            <a:r>
              <a:rPr lang="en-US" sz="3200" spc="-5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spc="-5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have been established at </a:t>
            </a:r>
            <a:r>
              <a:rPr lang="en-US" sz="3200" spc="-50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Kocaeli</a:t>
            </a:r>
            <a:r>
              <a:rPr lang="en-US" sz="3200" spc="-5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University and </a:t>
            </a:r>
            <a:r>
              <a:rPr lang="en-US" sz="3200" spc="-50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Yıldız</a:t>
            </a:r>
            <a:r>
              <a:rPr lang="en-US" sz="3200" spc="-5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Technical University and we invest for the future of the young people. </a:t>
            </a:r>
            <a:endParaRPr lang="tr-TR" sz="3200" spc="-5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00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With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Pelsan </a:t>
            </a:r>
            <a:r>
              <a:rPr lang="en-US" sz="3200" b="1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Management Trainee Program (PMTP)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prepare students into professional life by offering work and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intern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opportunities to them under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Pelsan‘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s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light.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9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During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the first quarter of 2016,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spc="-4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spc="-4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are planning to move to the new factory of Pelsan </a:t>
            </a:r>
            <a:r>
              <a:rPr lang="en-US" sz="3200" spc="-40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</a:t>
            </a:r>
            <a:r>
              <a:rPr lang="en-US" sz="3200" spc="-4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which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believe to change all dynamics in the industry.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16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are one of the biggest manufacturers in the lighting industry in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Turkey with our production, export and employment figures.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704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perform production of lighting luminaries and equipment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at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indoor area of 25.000m² with our 450 personnel.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013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produce 5 million lighting luminaries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per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year at our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facilities</a:t>
            </a:r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441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399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export to 62 countries primarily to Europe.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597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deliver our products to our customers through </a:t>
            </a:r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dealer network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in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60 provinces of Turkey, chain stores, </a:t>
            </a:r>
            <a:r>
              <a:rPr lang="en-US" sz="3200" b="1" dirty="0" err="1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Tedaş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and projects.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4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49073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achieve scientific studies in illumination area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with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strong engineer staff working at our R&amp;D department.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make optical, thermal, mechanical and electrical designs in the house and design luminaries that conform to lighting criteria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with </a:t>
            </a:r>
            <a:r>
              <a:rPr lang="en-US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our R&amp;D studies and developing LED technology.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32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363</Words>
  <Application>Microsoft Office PowerPoint</Application>
  <PresentationFormat>Özel</PresentationFormat>
  <Paragraphs>44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vedat</dc:creator>
  <cp:lastModifiedBy>Banu ESİN</cp:lastModifiedBy>
  <cp:revision>15</cp:revision>
  <dcterms:created xsi:type="dcterms:W3CDTF">2015-12-17T08:57:43Z</dcterms:created>
  <dcterms:modified xsi:type="dcterms:W3CDTF">2015-12-19T21:12:01Z</dcterms:modified>
</cp:coreProperties>
</file>